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1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Qtr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Qtr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 Qtr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NETWORK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PROCESSOR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 COMPUTING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SERVER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/>
            <a:t>Access needed</a:t>
          </a:r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/>
            <a:t>Determine scale</a:t>
          </a:r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/>
            <a:t>Select technology</a:t>
          </a:r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NETWORK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PROCESSOR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CLOUD COMPUTING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SERVER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Access needed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Determine scale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Select technology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someone@examp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Modern Circuit </a:t>
            </a:r>
            <a:br>
              <a:rPr lang="en-US" dirty="0"/>
            </a:br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Computing Components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701812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pPr algn="r"/>
            <a:r>
              <a:rPr lang="en-US" sz="3300" dirty="0">
                <a:solidFill>
                  <a:srgbClr val="FFFFFF"/>
                </a:solidFill>
              </a:rPr>
              <a:t>Distribution</a:t>
            </a:r>
          </a:p>
        </p:txBody>
      </p: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Content Placeholder 5" descr="Graph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543268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518688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hlinkClick r:id="rId4"/>
              </a:rPr>
              <a:t>someone@example.com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898775_Modern Circuit design_SL_V1.potx" id="{D7AD0F58-4DF1-4655-B454-893348AD7998}" vid="{1E267F19-E5ED-48D3-B7A8-11832F35D4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purl.org/dc/dcmitype/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BF91BB-6045-4869-8145-5C20AAEE9A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Circuit design</Template>
  <TotalTime>0</TotalTime>
  <Words>30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Trebuchet MS</vt:lpstr>
      <vt:lpstr>Tw Cen MT</vt:lpstr>
      <vt:lpstr>Circuit</vt:lpstr>
      <vt:lpstr>Modern Circuit  design</vt:lpstr>
      <vt:lpstr>Computing Components</vt:lpstr>
      <vt:lpstr>Distribution</vt:lpstr>
      <vt:lpstr>Process</vt:lpstr>
      <vt:lpstr>  Contact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2019-07-08T04:15:10Z</dcterms:created>
  <dcterms:modified xsi:type="dcterms:W3CDTF">2019-07-08T04:17:13Z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